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93" autoAdjust="0"/>
    <p:restoredTop sz="94660"/>
  </p:normalViewPr>
  <p:slideViewPr>
    <p:cSldViewPr snapToGrid="0">
      <p:cViewPr varScale="1">
        <p:scale>
          <a:sx n="159" d="100"/>
          <a:sy n="159" d="100"/>
        </p:scale>
        <p:origin x="228" y="1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DD35552F-0529-4CFF-8B2D-D9715EF7C35C}" type="datetimeFigureOut">
              <a:rPr lang="en-GB" smtClean="0"/>
              <a:t>15/10/2025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017CB12-33D6-4D4E-A658-B1BB63148783}" type="slidenum">
              <a:rPr lang="en-GB" smtClean="0"/>
              <a:t>‹#›</a:t>
            </a:fld>
            <a:endParaRPr lang="en-GB"/>
          </a:p>
        </p:txBody>
      </p:sp>
    </p:spTree>
    <p:extLst>
      <p:ext uri="{BB962C8B-B14F-4D97-AF65-F5344CB8AC3E}">
        <p14:creationId xmlns:p14="http://schemas.microsoft.com/office/powerpoint/2010/main" val="4760137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D35552F-0529-4CFF-8B2D-D9715EF7C35C}" type="datetimeFigureOut">
              <a:rPr lang="en-GB" smtClean="0"/>
              <a:t>15/10/2025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017CB12-33D6-4D4E-A658-B1BB63148783}" type="slidenum">
              <a:rPr lang="en-GB" smtClean="0"/>
              <a:t>‹#›</a:t>
            </a:fld>
            <a:endParaRPr lang="en-GB"/>
          </a:p>
        </p:txBody>
      </p:sp>
    </p:spTree>
    <p:extLst>
      <p:ext uri="{BB962C8B-B14F-4D97-AF65-F5344CB8AC3E}">
        <p14:creationId xmlns:p14="http://schemas.microsoft.com/office/powerpoint/2010/main" val="4486065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D35552F-0529-4CFF-8B2D-D9715EF7C35C}" type="datetimeFigureOut">
              <a:rPr lang="en-GB" smtClean="0"/>
              <a:t>15/10/2025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017CB12-33D6-4D4E-A658-B1BB63148783}" type="slidenum">
              <a:rPr lang="en-GB" smtClean="0"/>
              <a:t>‹#›</a:t>
            </a:fld>
            <a:endParaRPr lang="en-GB"/>
          </a:p>
        </p:txBody>
      </p:sp>
    </p:spTree>
    <p:extLst>
      <p:ext uri="{BB962C8B-B14F-4D97-AF65-F5344CB8AC3E}">
        <p14:creationId xmlns:p14="http://schemas.microsoft.com/office/powerpoint/2010/main" val="9407641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D35552F-0529-4CFF-8B2D-D9715EF7C35C}" type="datetimeFigureOut">
              <a:rPr lang="en-GB" smtClean="0"/>
              <a:t>15/10/2025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017CB12-33D6-4D4E-A658-B1BB63148783}" type="slidenum">
              <a:rPr lang="en-GB" smtClean="0"/>
              <a:t>‹#›</a:t>
            </a:fld>
            <a:endParaRPr lang="en-GB"/>
          </a:p>
        </p:txBody>
      </p:sp>
    </p:spTree>
    <p:extLst>
      <p:ext uri="{BB962C8B-B14F-4D97-AF65-F5344CB8AC3E}">
        <p14:creationId xmlns:p14="http://schemas.microsoft.com/office/powerpoint/2010/main" val="2832586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D35552F-0529-4CFF-8B2D-D9715EF7C35C}" type="datetimeFigureOut">
              <a:rPr lang="en-GB" smtClean="0"/>
              <a:t>15/10/2025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017CB12-33D6-4D4E-A658-B1BB63148783}" type="slidenum">
              <a:rPr lang="en-GB" smtClean="0"/>
              <a:t>‹#›</a:t>
            </a:fld>
            <a:endParaRPr lang="en-GB"/>
          </a:p>
        </p:txBody>
      </p:sp>
    </p:spTree>
    <p:extLst>
      <p:ext uri="{BB962C8B-B14F-4D97-AF65-F5344CB8AC3E}">
        <p14:creationId xmlns:p14="http://schemas.microsoft.com/office/powerpoint/2010/main" val="32079438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DD35552F-0529-4CFF-8B2D-D9715EF7C35C}" type="datetimeFigureOut">
              <a:rPr lang="en-GB" smtClean="0"/>
              <a:t>15/10/2025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017CB12-33D6-4D4E-A658-B1BB63148783}" type="slidenum">
              <a:rPr lang="en-GB" smtClean="0"/>
              <a:t>‹#›</a:t>
            </a:fld>
            <a:endParaRPr lang="en-GB"/>
          </a:p>
        </p:txBody>
      </p:sp>
    </p:spTree>
    <p:extLst>
      <p:ext uri="{BB962C8B-B14F-4D97-AF65-F5344CB8AC3E}">
        <p14:creationId xmlns:p14="http://schemas.microsoft.com/office/powerpoint/2010/main" val="9806544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DD35552F-0529-4CFF-8B2D-D9715EF7C35C}" type="datetimeFigureOut">
              <a:rPr lang="en-GB" smtClean="0"/>
              <a:t>15/10/2025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017CB12-33D6-4D4E-A658-B1BB63148783}" type="slidenum">
              <a:rPr lang="en-GB" smtClean="0"/>
              <a:t>‹#›</a:t>
            </a:fld>
            <a:endParaRPr lang="en-GB"/>
          </a:p>
        </p:txBody>
      </p:sp>
    </p:spTree>
    <p:extLst>
      <p:ext uri="{BB962C8B-B14F-4D97-AF65-F5344CB8AC3E}">
        <p14:creationId xmlns:p14="http://schemas.microsoft.com/office/powerpoint/2010/main" val="21607256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DD35552F-0529-4CFF-8B2D-D9715EF7C35C}" type="datetimeFigureOut">
              <a:rPr lang="en-GB" smtClean="0"/>
              <a:t>15/10/2025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017CB12-33D6-4D4E-A658-B1BB63148783}" type="slidenum">
              <a:rPr lang="en-GB" smtClean="0"/>
              <a:t>‹#›</a:t>
            </a:fld>
            <a:endParaRPr lang="en-GB"/>
          </a:p>
        </p:txBody>
      </p:sp>
    </p:spTree>
    <p:extLst>
      <p:ext uri="{BB962C8B-B14F-4D97-AF65-F5344CB8AC3E}">
        <p14:creationId xmlns:p14="http://schemas.microsoft.com/office/powerpoint/2010/main" val="4234993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35552F-0529-4CFF-8B2D-D9715EF7C35C}" type="datetimeFigureOut">
              <a:rPr lang="en-GB" smtClean="0"/>
              <a:t>15/10/2025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017CB12-33D6-4D4E-A658-B1BB63148783}" type="slidenum">
              <a:rPr lang="en-GB" smtClean="0"/>
              <a:t>‹#›</a:t>
            </a:fld>
            <a:endParaRPr lang="en-GB"/>
          </a:p>
        </p:txBody>
      </p:sp>
    </p:spTree>
    <p:extLst>
      <p:ext uri="{BB962C8B-B14F-4D97-AF65-F5344CB8AC3E}">
        <p14:creationId xmlns:p14="http://schemas.microsoft.com/office/powerpoint/2010/main" val="7973966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D35552F-0529-4CFF-8B2D-D9715EF7C35C}" type="datetimeFigureOut">
              <a:rPr lang="en-GB" smtClean="0"/>
              <a:t>15/10/2025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017CB12-33D6-4D4E-A658-B1BB63148783}" type="slidenum">
              <a:rPr lang="en-GB" smtClean="0"/>
              <a:t>‹#›</a:t>
            </a:fld>
            <a:endParaRPr lang="en-GB"/>
          </a:p>
        </p:txBody>
      </p:sp>
    </p:spTree>
    <p:extLst>
      <p:ext uri="{BB962C8B-B14F-4D97-AF65-F5344CB8AC3E}">
        <p14:creationId xmlns:p14="http://schemas.microsoft.com/office/powerpoint/2010/main" val="34869186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D35552F-0529-4CFF-8B2D-D9715EF7C35C}" type="datetimeFigureOut">
              <a:rPr lang="en-GB" smtClean="0"/>
              <a:t>15/10/2025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017CB12-33D6-4D4E-A658-B1BB63148783}" type="slidenum">
              <a:rPr lang="en-GB" smtClean="0"/>
              <a:t>‹#›</a:t>
            </a:fld>
            <a:endParaRPr lang="en-GB"/>
          </a:p>
        </p:txBody>
      </p:sp>
    </p:spTree>
    <p:extLst>
      <p:ext uri="{BB962C8B-B14F-4D97-AF65-F5344CB8AC3E}">
        <p14:creationId xmlns:p14="http://schemas.microsoft.com/office/powerpoint/2010/main" val="20501842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D35552F-0529-4CFF-8B2D-D9715EF7C35C}" type="datetimeFigureOut">
              <a:rPr lang="en-GB" smtClean="0"/>
              <a:t>15/10/2025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17CB12-33D6-4D4E-A658-B1BB63148783}" type="slidenum">
              <a:rPr lang="en-GB" smtClean="0"/>
              <a:t>‹#›</a:t>
            </a:fld>
            <a:endParaRPr lang="en-GB"/>
          </a:p>
        </p:txBody>
      </p:sp>
    </p:spTree>
    <p:extLst>
      <p:ext uri="{BB962C8B-B14F-4D97-AF65-F5344CB8AC3E}">
        <p14:creationId xmlns:p14="http://schemas.microsoft.com/office/powerpoint/2010/main" val="3588798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pn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eg"/><Relationship Id="rId9" Type="http://schemas.openxmlformats.org/officeDocument/2006/relationships/image" Target="../media/image8.jpeg"/></Relationships>
</file>

<file path=ppt/slides/_rels/slide2.xml.rels><?xml version="1.0" encoding="UTF-8" standalone="yes"?>
<Relationships xmlns="http://schemas.openxmlformats.org/package/2006/relationships"><Relationship Id="rId2" Type="http://schemas.openxmlformats.org/officeDocument/2006/relationships/hyperlink" Target="mailto:CryoUsers@gmail.com"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08579" y="696010"/>
            <a:ext cx="6376975" cy="2732990"/>
          </a:xfrm>
          <a:prstGeom prst="rect">
            <a:avLst/>
          </a:prstGeom>
        </p:spPr>
      </p:pic>
      <p:sp>
        <p:nvSpPr>
          <p:cNvPr id="5" name="TextBox 4"/>
          <p:cNvSpPr txBox="1"/>
          <p:nvPr/>
        </p:nvSpPr>
        <p:spPr>
          <a:xfrm>
            <a:off x="4025455" y="2055365"/>
            <a:ext cx="4143223" cy="1754326"/>
          </a:xfrm>
          <a:prstGeom prst="rect">
            <a:avLst/>
          </a:prstGeom>
          <a:noFill/>
        </p:spPr>
        <p:txBody>
          <a:bodyPr wrap="square" rtlCol="0">
            <a:spAutoFit/>
          </a:bodyPr>
          <a:lstStyle/>
          <a:p>
            <a:pPr algn="ctr"/>
            <a:r>
              <a:rPr lang="en-GB" dirty="0">
                <a:latin typeface="Perpetua Titling MT" panose="02020502060505020804" pitchFamily="18" charset="0"/>
              </a:rPr>
              <a:t>7</a:t>
            </a:r>
            <a:r>
              <a:rPr lang="en-GB" baseline="30000" dirty="0">
                <a:latin typeface="Perpetua Titling MT" panose="02020502060505020804" pitchFamily="18" charset="0"/>
              </a:rPr>
              <a:t>th</a:t>
            </a:r>
            <a:r>
              <a:rPr lang="en-GB" dirty="0">
                <a:latin typeface="Perpetua Titling MT" panose="02020502060505020804" pitchFamily="18" charset="0"/>
              </a:rPr>
              <a:t> – 9</a:t>
            </a:r>
            <a:r>
              <a:rPr lang="en-GB" baseline="30000" dirty="0">
                <a:latin typeface="Perpetua Titling MT" panose="02020502060505020804" pitchFamily="18" charset="0"/>
              </a:rPr>
              <a:t>th</a:t>
            </a:r>
            <a:r>
              <a:rPr lang="en-GB" dirty="0">
                <a:latin typeface="Perpetua Titling MT" panose="02020502060505020804" pitchFamily="18" charset="0"/>
              </a:rPr>
              <a:t> September 2026</a:t>
            </a:r>
          </a:p>
          <a:p>
            <a:pPr algn="ctr"/>
            <a:endParaRPr lang="en-GB" dirty="0">
              <a:latin typeface="Perpetua Titling MT" panose="02020502060505020804" pitchFamily="18" charset="0"/>
            </a:endParaRPr>
          </a:p>
          <a:p>
            <a:pPr algn="ctr"/>
            <a:endParaRPr lang="en-GB" dirty="0">
              <a:latin typeface="Perpetua Titling MT" panose="02020502060505020804" pitchFamily="18" charset="0"/>
            </a:endParaRPr>
          </a:p>
          <a:p>
            <a:pPr algn="ctr"/>
            <a:endParaRPr lang="en-GB" dirty="0">
              <a:latin typeface="Perpetua Titling MT" panose="02020502060505020804" pitchFamily="18" charset="0"/>
            </a:endParaRPr>
          </a:p>
          <a:p>
            <a:pPr algn="ctr"/>
            <a:endParaRPr lang="en-GB" dirty="0">
              <a:latin typeface="Perpetua Titling MT" panose="02020502060505020804" pitchFamily="18" charset="0"/>
            </a:endParaRPr>
          </a:p>
          <a:p>
            <a:pPr algn="ctr"/>
            <a:r>
              <a:rPr lang="en-GB" dirty="0">
                <a:latin typeface="Perpetua Titling MT" panose="02020502060505020804" pitchFamily="18" charset="0"/>
              </a:rPr>
              <a:t> </a:t>
            </a:r>
          </a:p>
        </p:txBody>
      </p:sp>
      <p:pic>
        <p:nvPicPr>
          <p:cNvPr id="3" name="Picture 2" descr="A purple and yellow logo&#10;&#10;AI-generated content may be incorrect.">
            <a:extLst>
              <a:ext uri="{FF2B5EF4-FFF2-40B4-BE49-F238E27FC236}">
                <a16:creationId xmlns:a16="http://schemas.microsoft.com/office/drawing/2014/main" id="{D3480C83-4B6F-7C0B-D2A8-AFF262EAAC1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11118" y="2932528"/>
            <a:ext cx="2569764" cy="1072814"/>
          </a:xfrm>
          <a:prstGeom prst="rect">
            <a:avLst/>
          </a:prstGeom>
        </p:spPr>
      </p:pic>
      <p:pic>
        <p:nvPicPr>
          <p:cNvPr id="14" name="Picture 13" descr="A building with trees and grass">
            <a:extLst>
              <a:ext uri="{FF2B5EF4-FFF2-40B4-BE49-F238E27FC236}">
                <a16:creationId xmlns:a16="http://schemas.microsoft.com/office/drawing/2014/main" id="{4F193DBA-BC35-AC36-E5F4-71BE648A2E6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50025" y="952397"/>
            <a:ext cx="2182993" cy="1637245"/>
          </a:xfrm>
          <a:prstGeom prst="rect">
            <a:avLst/>
          </a:prstGeom>
        </p:spPr>
      </p:pic>
      <p:pic>
        <p:nvPicPr>
          <p:cNvPr id="18" name="Picture 17" descr="A long shot of a room&#10;&#10;AI-generated content may be incorrect.">
            <a:extLst>
              <a:ext uri="{FF2B5EF4-FFF2-40B4-BE49-F238E27FC236}">
                <a16:creationId xmlns:a16="http://schemas.microsoft.com/office/drawing/2014/main" id="{3E7DE198-B8EA-B355-1BFE-579CF426D25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863427" y="1134683"/>
            <a:ext cx="2178548" cy="1454959"/>
          </a:xfrm>
          <a:prstGeom prst="rect">
            <a:avLst/>
          </a:prstGeom>
        </p:spPr>
      </p:pic>
      <p:pic>
        <p:nvPicPr>
          <p:cNvPr id="20" name="Picture 19" descr="A close-up of a white room">
            <a:extLst>
              <a:ext uri="{FF2B5EF4-FFF2-40B4-BE49-F238E27FC236}">
                <a16:creationId xmlns:a16="http://schemas.microsoft.com/office/drawing/2014/main" id="{319326D1-6849-969F-63BA-FBBA98ECDECB}"/>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641539" y="4983482"/>
            <a:ext cx="3182596" cy="1063772"/>
          </a:xfrm>
          <a:prstGeom prst="rect">
            <a:avLst/>
          </a:prstGeom>
        </p:spPr>
      </p:pic>
      <p:pic>
        <p:nvPicPr>
          <p:cNvPr id="22" name="Picture 21" descr="A building with a clock on the front&#10;&#10;AI-generated content may be incorrect.">
            <a:extLst>
              <a:ext uri="{FF2B5EF4-FFF2-40B4-BE49-F238E27FC236}">
                <a16:creationId xmlns:a16="http://schemas.microsoft.com/office/drawing/2014/main" id="{2E139886-BB2E-EF22-7641-08D5FB5561D9}"/>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41833" y="3317121"/>
            <a:ext cx="2184572" cy="1454959"/>
          </a:xfrm>
          <a:prstGeom prst="rect">
            <a:avLst/>
          </a:prstGeom>
        </p:spPr>
      </p:pic>
      <p:pic>
        <p:nvPicPr>
          <p:cNvPr id="24" name="Picture 23" descr="A long shot of a restaurant">
            <a:extLst>
              <a:ext uri="{FF2B5EF4-FFF2-40B4-BE49-F238E27FC236}">
                <a16:creationId xmlns:a16="http://schemas.microsoft.com/office/drawing/2014/main" id="{80FC489D-9DEF-D2F5-C9D2-EE0AA210A208}"/>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9567728" y="3317121"/>
            <a:ext cx="2182439" cy="1454959"/>
          </a:xfrm>
          <a:prstGeom prst="rect">
            <a:avLst/>
          </a:prstGeom>
        </p:spPr>
      </p:pic>
      <p:pic>
        <p:nvPicPr>
          <p:cNvPr id="26" name="Picture 25" descr="A room with tables and chairs&#10;&#10;AI-generated content may be incorrect.">
            <a:extLst>
              <a:ext uri="{FF2B5EF4-FFF2-40B4-BE49-F238E27FC236}">
                <a16:creationId xmlns:a16="http://schemas.microsoft.com/office/drawing/2014/main" id="{57058D10-A329-AB2A-6D8A-E08AEC57B419}"/>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333018" y="4983482"/>
            <a:ext cx="1607869" cy="1067726"/>
          </a:xfrm>
          <a:prstGeom prst="rect">
            <a:avLst/>
          </a:prstGeom>
        </p:spPr>
      </p:pic>
    </p:spTree>
    <p:extLst>
      <p:ext uri="{BB962C8B-B14F-4D97-AF65-F5344CB8AC3E}">
        <p14:creationId xmlns:p14="http://schemas.microsoft.com/office/powerpoint/2010/main" val="10158704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FCF050-2A3A-B488-C1D1-30A567F4B0D9}"/>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918C51C0-713A-5C7F-A347-EE8162F7A39E}"/>
              </a:ext>
            </a:extLst>
          </p:cNvPr>
          <p:cNvSpPr txBox="1"/>
          <p:nvPr/>
        </p:nvSpPr>
        <p:spPr>
          <a:xfrm>
            <a:off x="510210" y="976830"/>
            <a:ext cx="11198086" cy="4425507"/>
          </a:xfrm>
          <a:prstGeom prst="rect">
            <a:avLst/>
          </a:prstGeom>
          <a:noFill/>
        </p:spPr>
        <p:txBody>
          <a:bodyPr wrap="square">
            <a:spAutoFit/>
          </a:bodyPr>
          <a:lstStyle/>
          <a:p>
            <a:pPr algn="ctr">
              <a:lnSpc>
                <a:spcPct val="107000"/>
              </a:lnSpc>
              <a:spcAft>
                <a:spcPts val="800"/>
              </a:spcAft>
              <a:buNone/>
            </a:pPr>
            <a:r>
              <a:rPr lang="en-GB" kern="0" dirty="0">
                <a:effectLst/>
                <a:latin typeface="Calibri" panose="020F0502020204030204" pitchFamily="34" charset="0"/>
                <a:ea typeface="Times New Roman" panose="02020603050405020304" pitchFamily="18" charset="0"/>
                <a:cs typeface="Calibri" panose="020F0502020204030204" pitchFamily="34" charset="0"/>
              </a:rPr>
              <a:t>CryoUsers has a 34-year history, it was initially a forum that bought technicians together that were operating Helium liquefiers and Helium recovery systems in universities and research establishments. This enabled them to network and share their operational experiences. The meeting has grown and now includes facility and laboratory cryogenics and is strongly supported by key industrial partners. The CryoUsers aim is to promote training, cooperation and knowledge sharing of Helium systems and Cryogenics across research establishments and industry.</a:t>
            </a:r>
            <a:endParaRPr lang="en-GB" kern="1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buNone/>
            </a:pPr>
            <a:r>
              <a:rPr lang="en-GB" kern="0" dirty="0">
                <a:effectLst/>
                <a:latin typeface="Calibri" panose="020F0502020204030204" pitchFamily="34" charset="0"/>
                <a:ea typeface="Times New Roman" panose="02020603050405020304" pitchFamily="18" charset="0"/>
                <a:cs typeface="Calibri" panose="020F0502020204030204" pitchFamily="34" charset="0"/>
              </a:rPr>
              <a:t>CryoUsers 2026 will take place at the University of Manchester in the Schuster Building with Ensuite Halls accommodation a short walk away; Mondays evening buffet, all meals and coffee will be included.</a:t>
            </a:r>
            <a:endParaRPr lang="en-GB" kern="1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buNone/>
            </a:pPr>
            <a:r>
              <a:rPr lang="en-GB" kern="0" dirty="0">
                <a:effectLst/>
                <a:latin typeface="Calibri" panose="020F0502020204030204" pitchFamily="34" charset="0"/>
                <a:ea typeface="Times New Roman" panose="02020603050405020304" pitchFamily="18" charset="0"/>
                <a:cs typeface="Calibri" panose="020F0502020204030204" pitchFamily="34" charset="0"/>
              </a:rPr>
              <a:t>Manchester Conferences are helping us to secure the Manchester Museum for our Tuesday evening 4 course banquet; the Museum is a short walk from the venue.</a:t>
            </a:r>
            <a:endParaRPr lang="en-GB" kern="100" dirty="0">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buNone/>
            </a:pPr>
            <a:endParaRPr lang="en-GB"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GB" kern="0" dirty="0">
                <a:effectLst/>
                <a:latin typeface="Calibri" panose="020F0502020204030204" pitchFamily="34" charset="0"/>
                <a:ea typeface="Times New Roman" panose="02020603050405020304" pitchFamily="18" charset="0"/>
                <a:cs typeface="Calibri" panose="020F0502020204030204" pitchFamily="34" charset="0"/>
              </a:rPr>
              <a:t>  J</a:t>
            </a:r>
            <a:r>
              <a:rPr kumimoji="0" lang="en-GB" b="0" i="0" u="none" strike="noStrike" kern="1200" cap="none" spc="0" normalizeH="0" baseline="0" noProof="0" dirty="0" err="1">
                <a:ln>
                  <a:noFill/>
                </a:ln>
                <a:solidFill>
                  <a:prstClr val="black"/>
                </a:solidFill>
                <a:effectLst/>
                <a:uLnTx/>
                <a:uFillTx/>
                <a:latin typeface="Calibri" panose="020F0502020204030204"/>
                <a:ea typeface="+mn-ea"/>
                <a:cs typeface="+mn-cs"/>
              </a:rPr>
              <a:t>oining</a:t>
            </a:r>
            <a:r>
              <a:rPr kumimoji="0" lang="en-GB" b="0" i="0" u="none" strike="noStrike" kern="1200" cap="none" spc="0" normalizeH="0" baseline="0" noProof="0" dirty="0">
                <a:ln>
                  <a:noFill/>
                </a:ln>
                <a:solidFill>
                  <a:prstClr val="black"/>
                </a:solidFill>
                <a:effectLst/>
                <a:uLnTx/>
                <a:uFillTx/>
                <a:latin typeface="Calibri" panose="020F0502020204030204"/>
                <a:ea typeface="+mn-ea"/>
                <a:cs typeface="+mn-cs"/>
              </a:rPr>
              <a:t> instructions and Itinerary are to follow! </a:t>
            </a:r>
          </a:p>
          <a:p>
            <a:pPr algn="ctr">
              <a:lnSpc>
                <a:spcPct val="107000"/>
              </a:lnSpc>
              <a:spcAft>
                <a:spcPts val="800"/>
              </a:spcAft>
              <a:buNone/>
            </a:pPr>
            <a:endParaRPr lang="en-GB" kern="1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buNone/>
            </a:pPr>
            <a:r>
              <a:rPr lang="en-GB" kern="0" dirty="0">
                <a:effectLst/>
                <a:latin typeface="Calibri" panose="020F0502020204030204" pitchFamily="34" charset="0"/>
                <a:ea typeface="Times New Roman" panose="02020603050405020304" pitchFamily="18" charset="0"/>
                <a:cs typeface="Calibri" panose="020F0502020204030204" pitchFamily="34" charset="0"/>
              </a:rPr>
              <a:t>If you need anything else, please do not hesitate to contact us through </a:t>
            </a:r>
            <a:r>
              <a:rPr lang="en-GB" u="sng" kern="0" dirty="0">
                <a:solidFill>
                  <a:srgbClr val="0000FF"/>
                </a:solidFill>
                <a:effectLst/>
                <a:latin typeface="Calibri" panose="020F0502020204030204" pitchFamily="34" charset="0"/>
                <a:ea typeface="Times New Roman" panose="02020603050405020304" pitchFamily="18" charset="0"/>
                <a:cs typeface="Calibri" panose="020F0502020204030204" pitchFamily="34" charset="0"/>
                <a:hlinkClick r:id="rId2"/>
              </a:rPr>
              <a:t>CryoUsers@gmail.com</a:t>
            </a:r>
            <a:endParaRPr lang="en-GB"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750687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8420</TotalTime>
  <Words>181</Words>
  <Application>Microsoft Office PowerPoint</Application>
  <PresentationFormat>Widescreen</PresentationFormat>
  <Paragraphs>13</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Perpetua Titling MT</vt:lpstr>
      <vt:lpstr>Office Theme</vt:lpstr>
      <vt:lpstr>PowerPoint Presentation</vt:lpstr>
      <vt:lpstr>PowerPoint Presentation</vt:lpstr>
    </vt:vector>
  </TitlesOfParts>
  <Company>STFC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Down, Richard (STFC,RAL,ISIS)</dc:creator>
  <cp:lastModifiedBy>Down, Richard (STFC,RAL,ISIS)</cp:lastModifiedBy>
  <cp:revision>13</cp:revision>
  <dcterms:created xsi:type="dcterms:W3CDTF">2023-08-25T12:09:54Z</dcterms:created>
  <dcterms:modified xsi:type="dcterms:W3CDTF">2025-10-15T10:35:17Z</dcterms:modified>
</cp:coreProperties>
</file>